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3657600" cy="6400800"/>
  <p:notesSz cx="6858000" cy="9144000"/>
  <p:defaultTextStyle>
    <a:defPPr>
      <a:defRPr lang="en-US"/>
    </a:defPPr>
    <a:lvl1pPr marL="0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053389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2106778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3160166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4213555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5266944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6320333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7373722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8427110" algn="l" defTabSz="2106778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588" y="132"/>
      </p:cViewPr>
      <p:guideLst>
        <p:guide orient="horz" pos="2016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047539"/>
            <a:ext cx="3108960" cy="222842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61902"/>
            <a:ext cx="2743200" cy="1545378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3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340783"/>
            <a:ext cx="78867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340783"/>
            <a:ext cx="2320290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6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1595757"/>
            <a:ext cx="3154680" cy="26625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4283500"/>
            <a:ext cx="3154680" cy="14001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9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703917"/>
            <a:ext cx="155448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1703917"/>
            <a:ext cx="155448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340785"/>
            <a:ext cx="31546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1569085"/>
            <a:ext cx="1547336" cy="76898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2338070"/>
            <a:ext cx="154733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1569085"/>
            <a:ext cx="1554956" cy="76898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2338070"/>
            <a:ext cx="155495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6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5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426720"/>
            <a:ext cx="1179671" cy="149352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921598"/>
            <a:ext cx="1851660" cy="454871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920240"/>
            <a:ext cx="1179671" cy="3557482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5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426720"/>
            <a:ext cx="1179671" cy="149352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921598"/>
            <a:ext cx="1851660" cy="454871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920240"/>
            <a:ext cx="1179671" cy="3557482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340785"/>
            <a:ext cx="31546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703917"/>
            <a:ext cx="31546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5932595"/>
            <a:ext cx="8229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3718-C6CE-4418-8D7B-F3FD778A62E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5932595"/>
            <a:ext cx="123444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5932595"/>
            <a:ext cx="8229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71AF-6B46-40EC-BF14-1412FC71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6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75" y="0"/>
            <a:ext cx="3556050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6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5" y="0"/>
            <a:ext cx="35560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2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75" y="0"/>
            <a:ext cx="3556050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4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5" y="0"/>
            <a:ext cx="35560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4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Rovelyn Rico</dc:creator>
  <cp:lastModifiedBy>Rovelyn Rico</cp:lastModifiedBy>
  <cp:revision>5</cp:revision>
  <dcterms:created xsi:type="dcterms:W3CDTF">2017-03-09T13:13:07Z</dcterms:created>
  <dcterms:modified xsi:type="dcterms:W3CDTF">2023-01-26T11:35:03Z</dcterms:modified>
</cp:coreProperties>
</file>